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71" r:id="rId9"/>
    <p:sldId id="268" r:id="rId10"/>
    <p:sldId id="264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 snapToObjects="1">
      <p:cViewPr varScale="1">
        <p:scale>
          <a:sx n="101" d="100"/>
          <a:sy n="101" d="100"/>
        </p:scale>
        <p:origin x="19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ai/developers/tools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May 9,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May 9, </a:t>
            </a:r>
            <a:r>
              <a:rPr lang="en-US" dirty="0" smtClean="0">
                <a:solidFill>
                  <a:schemeClr val="tx1"/>
                </a:solidFill>
              </a:rPr>
              <a:t>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9775" y="5551085"/>
            <a:ext cx="548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https://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facebook.ai/developers/tools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818578"/>
            <a:ext cx="7505700" cy="4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0" smtClean="0"/>
              <a:t>Data Scientist		Data Analyst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New Meetup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73208" y="5058414"/>
            <a:ext cx="1997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Dan </a:t>
            </a:r>
            <a:r>
              <a:rPr lang="en-US" sz="2400" b="1" dirty="0" err="1" smtClean="0">
                <a:solidFill>
                  <a:srgbClr val="546870"/>
                </a:solidFill>
                <a:latin typeface="Open Sans"/>
                <a:cs typeface="Open Sans"/>
              </a:rPr>
              <a:t>Diebolt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0" y="1253239"/>
            <a:ext cx="5630779" cy="38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6500" y="3795055"/>
            <a:ext cx="675107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Travis Oliphant</a:t>
            </a: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XND: A Cross-language Set of Libraries </a:t>
            </a:r>
          </a:p>
          <a:p>
            <a:pPr algn="ctr"/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for General Typed Containers</a:t>
            </a: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Wednesday, May 9, 2018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98</Words>
  <Application>Microsoft Macintosh PowerPoint</Application>
  <PresentationFormat>On-screen Show (4:3)</PresentationFormat>
  <Paragraphs>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Open Sans</vt:lpstr>
      <vt:lpstr>Arial</vt:lpstr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Data Scientist  Data Analyst</vt:lpstr>
      <vt:lpstr>New Meetup</vt:lpstr>
      <vt:lpstr>Next Event</vt:lpstr>
      <vt:lpstr>PowerPoint Presentation</vt:lpstr>
      <vt:lpstr>PowerPoint Presentation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216</cp:revision>
  <dcterms:created xsi:type="dcterms:W3CDTF">2017-02-26T18:21:16Z</dcterms:created>
  <dcterms:modified xsi:type="dcterms:W3CDTF">2018-05-03T14:07:17Z</dcterms:modified>
</cp:coreProperties>
</file>